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304" r:id="rId12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8824CD1-0AFE-474B-A31F-8E2BE4763BF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0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0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2B302-4856-4D07-B261-B78D3B8576E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093E8-F8FD-446F-A101-F68FAFCD4C3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2E747-29BB-46BB-889F-BBA7189A545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8B18B-86F5-4739-998C-CE8D666B629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3CAE3-C965-4B74-B914-1744C3430B3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1A69B-5E51-470A-B247-48AED6708A6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53453-FBA9-410E-96E8-1E3B8D64F23A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45F7C-5577-4BB6-8DBA-7BC16096A56A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087E1-18D1-471A-8BD6-7B0A10870CB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08EBA-87E1-41EE-A56A-5DE7B0C6322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EC3AFB68-6734-4E24-B2FB-465CA2206C9D}" type="slidenum">
              <a:rPr lang="pl-PL"/>
              <a:pPr/>
              <a:t>‹#›</a:t>
            </a:fld>
            <a:endParaRPr lang="pl-P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42910" y="1214422"/>
            <a:ext cx="78791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Moja okolica</a:t>
            </a:r>
            <a:endParaRPr lang="pl-PL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A19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14348" y="2928934"/>
            <a:ext cx="78791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Wierzbie</a:t>
            </a:r>
            <a:endParaRPr lang="pl-PL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A19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6" name="Obraz 5" descr="hea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5072074"/>
            <a:ext cx="1438272" cy="1271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684213" y="549275"/>
            <a:ext cx="8358187" cy="2873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pl-P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OCHOTNICZ STRAŻ POŻARNA W WIERZBIU!</a:t>
            </a:r>
          </a:p>
        </p:txBody>
      </p:sp>
      <p:pic>
        <p:nvPicPr>
          <p:cNvPr id="12291" name="Picture 3" descr="remizaaa 00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hea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5072074"/>
            <a:ext cx="1438272" cy="1271941"/>
          </a:xfrm>
          <a:prstGeom prst="rect">
            <a:avLst/>
          </a:prstGeom>
        </p:spPr>
      </p:pic>
      <p:sp>
        <p:nvSpPr>
          <p:cNvPr id="5" name="Rectangle 12"/>
          <p:cNvSpPr txBox="1">
            <a:spLocks noChangeArrowheads="1"/>
          </p:cNvSpPr>
          <p:nvPr/>
        </p:nvSpPr>
        <p:spPr>
          <a:xfrm>
            <a:off x="357158" y="2714620"/>
            <a:ext cx="8496300" cy="1357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pl-P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Wykonali: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pl-P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Uczestnicy projektu NTUE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2006600"/>
            <a:ext cx="8218487" cy="40894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pl-PL" sz="2000" b="1" dirty="0"/>
              <a:t>Wierzbie</a:t>
            </a:r>
            <a:r>
              <a:rPr lang="pl-PL" sz="2000" dirty="0"/>
              <a:t> –wieś w Polsce położona w województwie , w powiecie oleskim, w gminie Praszka , przy drodze krajowej nr 45 z Wielunia do Opola. Wieś znana od 1381 r. </a:t>
            </a:r>
            <a:endParaRPr lang="pl-PL" sz="2000" dirty="0" smtClean="0"/>
          </a:p>
          <a:p>
            <a:pPr algn="just">
              <a:lnSpc>
                <a:spcPct val="80000"/>
              </a:lnSpc>
            </a:pPr>
            <a:r>
              <a:rPr lang="pl-PL" sz="2000" dirty="0" smtClean="0"/>
              <a:t>Drewniany </a:t>
            </a:r>
            <a:r>
              <a:rPr lang="pl-PL" sz="2000" dirty="0"/>
              <a:t>kościół typu wieluńskiego św. Leonarda, zapewne z XVI w. W ołtarzu głównym cenny późnogotycki tryptyk rzeźbiony,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z </a:t>
            </a:r>
            <a:r>
              <a:rPr lang="pl-PL" sz="2000" dirty="0"/>
              <a:t>figurami MB z Dzieciątkiem, św. Leonarda i św. Małgorzaty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/>
              <a:t>części środkowej oraz św. Katarzyny i św. Mikołaja w skrzydłach. Prawdopodobnie w 1588 r. Jan Zamoyski po zwycięskiej bitwie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na </a:t>
            </a:r>
            <a:r>
              <a:rPr lang="pl-PL" sz="2000" dirty="0"/>
              <a:t>polach niedalekiej Byczyny podjął ten ołtarz z pobojowiska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przekazał do </a:t>
            </a:r>
            <a:r>
              <a:rPr lang="pl-PL" sz="2000" dirty="0" err="1"/>
              <a:t>Wierzbia</a:t>
            </a:r>
            <a:r>
              <a:rPr lang="pl-PL" sz="2000" dirty="0"/>
              <a:t>. Na uwagę zasługuje cenne tabernakulum późnorenesansowe (czasowo w Muzeum Diecezjalnym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/>
              <a:t>Częstochowie ). Oryginalne drewniane odrzwia zdobione rzeźbami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1763713" y="188913"/>
            <a:ext cx="5040312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pl-PL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WIERZBIE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1148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pl-PL" sz="1000" b="1" dirty="0"/>
              <a:t>Kościół </a:t>
            </a:r>
            <a:r>
              <a:rPr lang="pl-PL" sz="1000" dirty="0"/>
              <a:t>jest usytuowany w centralnej części wsi, przy rozwidleniu dróg. Pochodzi z początku XVI wieku i zaliczany jest do grupy kościołów wielkopolskich typu wieluńskiego. Jest kościołem zabytkowym, dziś tym cenniejszym, że przetrwał w swym pierwotnym kształcie mimo przebudowy w XVIII wieku i remontu w 1889 r. Kościół św. Leonarda jest kościołem orientowanym, jednonawowym o konstrukcji zrębowej. Ma wyraźnie wydzielone prezbiterium, węższe i niższe od nawy, zamknięte prostokątnie. Do prezbiterium od strony północnej przylegają dwie zakrystie: drewniana i murowana (na jej przedłużeniu przybudówka z 1949 r.). Przy nawie po stronie zachodniej nadbudowana jest dwukondygnacyjna kwadratowa wieża, sięgająca kalenicy dachu i przykryta dachem namiotowym. Nawę kościoła przykrywa dach dwuspadowy z gontu i wieńczy go sygnaturka pokryta blaszanym hełmem. Do nawy wchodzi się przez kruchtę, w której można podziwiać szesnastowieczny portal. Kościół posiada w nawie strop, w zakrystii sklepienie kolebkowo-krzyżowe. Z nawy do zakrystii prowadzi małe wejście (dawniej ostrołukowe). Nawę od prezbiterium oddziela belka tęczowa, na której widnieje napis „Bóg jest miłością”. W nawie kościoła znajduje się chór muzyczny z mocno do przodu wysuniętą częścią środkową wspartą na rzeźbionych słupach i ozdobioną postaciami muzykujących aniołków. Przy kościele od strony północnej znajduje się wolno stojąca drewniana dzwonnica. </a:t>
            </a:r>
            <a:br>
              <a:rPr lang="pl-PL" sz="1000" dirty="0"/>
            </a:br>
            <a:r>
              <a:rPr lang="pl-PL" sz="1000" dirty="0"/>
              <a:t>We wnętrzu kościoła znajdują się trzy ołtarze: ołtarz główny w prezbiterium (nie przylega do ściany) i dwa ołtarze boczne w nawie kościoła. W ołtarzu głównym, znajduje się zabytkowy, późnogotycki tryptyk z rzeźbami w części środkowej i na skrzydłach. W części środkowej tryptyku widoczne są: figura Matki Bożej z Dzieciątkiem, postać św. Leonarda z kajdanami i św. Małgorzata z łańcuchami. Na skrzydłach tryptyku widoczne są postaci św. Katarzyny i św. Mikołaja. </a:t>
            </a:r>
            <a:br>
              <a:rPr lang="pl-PL" sz="1000" dirty="0"/>
            </a:br>
            <a:r>
              <a:rPr lang="pl-PL" sz="1000" dirty="0"/>
              <a:t>W ołtarzu bocznym według „Katalogu zabytków sztuki w Polsce. Tom 2: Województwo łódzkie, z. 12: Powiat wieluński ” znajdowało się późnorenesansowe tabernakulum ze złoconym wyciskanym tłem z datą 1617 r. Kościół urzeka swoimi kolorami, roślinną ornamentyką ścian i ludowymi postaciami Ewangelistów na ambonie. </a:t>
            </a:r>
            <a:br>
              <a:rPr lang="pl-PL" sz="1000" dirty="0"/>
            </a:br>
            <a:r>
              <a:rPr lang="pl-PL" sz="1000" dirty="0"/>
              <a:t>W latach 1971-74 staraniem ks. Wacława Markowskiego zostały w kościele wymienione wszystkie spróchniałe elementy i został założony nowy dach z gontu. </a:t>
            </a:r>
            <a:br>
              <a:rPr lang="pl-PL" sz="1000" dirty="0"/>
            </a:br>
            <a:r>
              <a:rPr lang="pl-PL" sz="1000" dirty="0"/>
              <a:t>Staraniem ks. Jerzego </a:t>
            </a:r>
            <a:r>
              <a:rPr lang="pl-PL" sz="1000" dirty="0" err="1"/>
              <a:t>Combika</a:t>
            </a:r>
            <a:r>
              <a:rPr lang="pl-PL" sz="1000" dirty="0"/>
              <a:t> w latach 1994-2000 dokonano dwukrotnej konserwacji dachu i zewnętrznych ścian kościoła, założono instalację odgromową, rynny i kraty zabezpieczające w oknach. W 1995 r. przeprowadzono gruntowny remont zakrystii, zakupiono nowe meble i szaty liturgiczne, pomalowano wnętrze kościoła, zakonserwowano ołtarz główny i ołtarze boczne. W 1998 r. pozłocono zabytkowy tryptyk z ołtarza głównego. W 1999 r. został urządzony parking przykościelny i wybudowany frontowy parkan. W 2000 r. wymieniono ołtarz soborowy i ambonę, dostosowując je do gotyckiego stylu tryptyku w ołtarzu głównym. Latem 2008 r. dokonano kolejnej konserwacji zewnętrznych ścian kościoła. Istnieje konieczność budowy nowej plebanii. </a:t>
            </a:r>
          </a:p>
        </p:txBody>
      </p:sp>
      <p:sp>
        <p:nvSpPr>
          <p:cNvPr id="5123" name="WordArt 3" descr="Biały marmur"/>
          <p:cNvSpPr>
            <a:spLocks noChangeArrowheads="1" noChangeShapeType="1" noTextEdit="1"/>
          </p:cNvSpPr>
          <p:nvPr/>
        </p:nvSpPr>
        <p:spPr bwMode="auto">
          <a:xfrm>
            <a:off x="1187450" y="333375"/>
            <a:ext cx="626427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pl-PL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KOŚCIÓŁ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60012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8280400" cy="602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l-PL" sz="400"/>
              <a:t>. </a:t>
            </a:r>
            <a:br>
              <a:rPr lang="pl-PL" sz="400"/>
            </a:br>
            <a:endParaRPr lang="pl-PL" sz="12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4213" y="1557338"/>
            <a:ext cx="4038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1200"/>
              <a:t>Rycerz frankoński ochrzczony przez św. Remigiusza po chrzcie zrezygnował ze światowego życia i udał się do Noblac, gdzie rozpoczął życie pustelnicze. Gromadzący się obok niego ludzie i słuchający kazań, czasami też wybierający życie pustelnicze, zachęcili go do stworzenia zgromadzenia zakonnego pustelników. Św. Leonard stał się przywódcą tego zgromadzenia. Zbudował klasztor, który otrzymał jego imię. Z czasem klasztor został zmieniony w klasztor kanoników regularnych, a św. Leonard stał się jego opatem. Cnotą św. Leonarda była miłość do więźniów i niewolników, dlatego został ich patronem. </a:t>
            </a:r>
            <a:br>
              <a:rPr lang="pl-PL" sz="1200"/>
            </a:br>
            <a:r>
              <a:rPr lang="pl-PL" sz="1200"/>
              <a:t>W ikonografii często przedstawiany był z kajdanami w rękach. Zmarł około 550 r. </a:t>
            </a:r>
            <a:br>
              <a:rPr lang="pl-PL" sz="1200"/>
            </a:br>
            <a:r>
              <a:rPr lang="pl-PL" sz="1200"/>
              <a:t>W średniowieczu czczony był głównie w Niemczech i Francji. W późniejszej ikonografii przedstawiany był w czarnym habicie, z pastorałem w prawej ręce i kajdanami w lewej, czasami w otoczeniu czterech aniołów. </a:t>
            </a:r>
            <a:br>
              <a:rPr lang="pl-PL" sz="1200"/>
            </a:br>
            <a:r>
              <a:rPr lang="pl-PL" sz="1200"/>
              <a:t>Wszyscy, którzy wybierają niewolę w Chrystusie i stają się więźniami Jego miłości, mogą mieć za patrona św. Leonarda Opata </a:t>
            </a:r>
          </a:p>
          <a:p>
            <a:pPr>
              <a:lnSpc>
                <a:spcPct val="80000"/>
              </a:lnSpc>
            </a:pPr>
            <a:endParaRPr lang="pl-PL" sz="1200"/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1835150" y="549275"/>
            <a:ext cx="4968875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pl-P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ŚW. </a:t>
            </a:r>
            <a:r>
              <a:rPr lang="pl-PL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LEONARD</a:t>
            </a:r>
            <a:endParaRPr lang="pl-PL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pic>
        <p:nvPicPr>
          <p:cNvPr id="7173" name="Picture 5" descr="S60012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268413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l-PL" sz="2000"/>
              <a:t>Ołtarz wolno stojący z bocznymi bramkami, wykonany w całości z drewna polichromowanego olejno ze złoceniami na białym pulmencie. Element dekoracji rzeźbiarskiej wykonane z drewna na lipowe aplikowane do ramowo skrzyniowej konstrukcji ołtarza. Masa skrzyniowa gładka. Nastawa stanowi obramowanie późno gotyckiego ołtarza szafkowego z rzeźbami : Matki Bożej oraz Św. Małgorzaty (pośrodku) Św. Katarzyny i Św. Mikołaja (z boku).</a:t>
            </a:r>
          </a:p>
        </p:txBody>
      </p:sp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1331913" y="333375"/>
            <a:ext cx="5329237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pl-PL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OŁTARZ GŁÓWNY !</a:t>
            </a:r>
          </a:p>
        </p:txBody>
      </p:sp>
      <p:pic>
        <p:nvPicPr>
          <p:cNvPr id="8196" name="Picture 4" descr="S60012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060575"/>
            <a:ext cx="3995738" cy="3527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400"/>
              <a:t>Ołtarz przyścienny, wykonany z drewna iglastego polichromowanego olejno ze złoconymi na białym pulmencie rzeźbiarskimi aplikacjami z drewna lipowego. Ołtarz jednoosiowy, stanowiący rzeźbiarską oprawę centralnie umieszczoną obrazu ,,Matka Boża”. </a:t>
            </a: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611188" y="260350"/>
            <a:ext cx="7632700" cy="9366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pl-PL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OŁTARZ BOCZNY MATKI BOŻEJ</a:t>
            </a:r>
          </a:p>
        </p:txBody>
      </p:sp>
      <p:pic>
        <p:nvPicPr>
          <p:cNvPr id="9220" name="Picture 4" descr="S60012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060575"/>
            <a:ext cx="3671888" cy="343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628775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000"/>
              <a:t>Ołtarz przyścienny, wykonany z drewna iglastego polichromowanego olejno ze złoconymi na białym pulmencie rzeźbiarskimi aplikacjami z drewna lipowego </a:t>
            </a:r>
          </a:p>
          <a:p>
            <a:pPr>
              <a:lnSpc>
                <a:spcPct val="90000"/>
              </a:lnSpc>
            </a:pPr>
            <a:r>
              <a:rPr lang="pl-PL" sz="2000"/>
              <a:t>Postać Jezusa Chrystusa Ukrzyżowanego wykonana w całości z drewna lipowego i polichromowana olejno na podkładzie, olejowo kredowym. </a:t>
            </a: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400050" y="404813"/>
            <a:ext cx="8743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OŁTARZ BOCZNY MĘKI PAŃSKIEJ </a:t>
            </a:r>
          </a:p>
        </p:txBody>
      </p:sp>
      <p:pic>
        <p:nvPicPr>
          <p:cNvPr id="10244" name="Picture 4" descr="S60012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133600"/>
            <a:ext cx="4321175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323850" y="476250"/>
            <a:ext cx="8316913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PODSTAWOWA SZKOŁA W WIERZBIU</a:t>
            </a:r>
          </a:p>
        </p:txBody>
      </p:sp>
      <p:pic>
        <p:nvPicPr>
          <p:cNvPr id="11267" name="Picture 3" descr="remizaaa 00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28728" y="164305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ksturowany">
  <a:themeElements>
    <a:clrScheme name="Teksturowany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ksturowany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ksturowany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ksturowany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ksturowany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ksturowany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ksturowany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ksturowany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ksturowany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ksturowany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7</TotalTime>
  <Words>379</Words>
  <Application>Microsoft Office PowerPoint</Application>
  <PresentationFormat>Pokaz na ekranie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Teksturowany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Dom</dc:creator>
  <cp:lastModifiedBy>Krzysztof Knaga</cp:lastModifiedBy>
  <cp:revision>10</cp:revision>
  <dcterms:created xsi:type="dcterms:W3CDTF">2009-12-09T17:56:01Z</dcterms:created>
  <dcterms:modified xsi:type="dcterms:W3CDTF">2010-04-22T19:10:11Z</dcterms:modified>
</cp:coreProperties>
</file>