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0" r:id="rId2"/>
    <p:sldId id="280" r:id="rId3"/>
    <p:sldId id="286" r:id="rId4"/>
    <p:sldId id="287" r:id="rId5"/>
    <p:sldId id="288" r:id="rId6"/>
    <p:sldId id="289" r:id="rId7"/>
    <p:sldId id="290" r:id="rId8"/>
    <p:sldId id="291" r:id="rId9"/>
    <p:sldId id="299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9" autoAdjust="0"/>
    <p:restoredTop sz="94714" autoAdjust="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8085C0-47FB-4B02-8E6A-4153E1D72668}" type="datetimeFigureOut">
              <a:rPr lang="pl-PL" smtClean="0"/>
              <a:pPr/>
              <a:t>2010-04-26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FEE987-9B7B-4F79-925D-6F27922C2E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4348" y="1928802"/>
            <a:ext cx="7772400" cy="25717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Kościół p.w. </a:t>
            </a:r>
            <a:br>
              <a:rPr kumimoji="0" lang="pl-PL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</a:br>
            <a:r>
              <a:rPr kumimoji="0" lang="pl-PL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Wniebowzięcia Najświętszej Marii Panny</a:t>
            </a:r>
            <a:br>
              <a:rPr kumimoji="0" lang="pl-PL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</a:br>
            <a:r>
              <a:rPr kumimoji="0" lang="pl-PL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Praszka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57290" y="357166"/>
            <a:ext cx="6400800" cy="1752600"/>
          </a:xfrm>
          <a:prstGeom prst="rect">
            <a:avLst/>
          </a:prstGeom>
        </p:spPr>
        <p:txBody>
          <a:bodyPr/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l-PL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F9A6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Moja parafia</a:t>
            </a:r>
            <a:endParaRPr kumimoji="0" lang="pl-PL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pic>
        <p:nvPicPr>
          <p:cNvPr id="7" name="Obraz 4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72008"/>
            <a:ext cx="20002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3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2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IMG_2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8859956" cy="5904330"/>
          </a:xfrm>
          <a:prstGeom prst="rect">
            <a:avLst/>
          </a:prstGeom>
        </p:spPr>
      </p:pic>
    </p:spTree>
  </p:cSld>
  <p:clrMapOvr>
    <a:masterClrMapping/>
  </p:clrMapOvr>
  <p:transition advTm="4804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IMG_2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752756" cy="5832891"/>
          </a:xfrm>
          <a:prstGeom prst="rect">
            <a:avLst/>
          </a:prstGeom>
        </p:spPr>
      </p:pic>
    </p:spTree>
  </p:cSld>
  <p:clrMapOvr>
    <a:masterClrMapping/>
  </p:clrMapOvr>
  <p:transition advTm="4508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30346" y="1298557"/>
            <a:ext cx="6072231" cy="4046574"/>
          </a:xfrm>
          <a:prstGeom prst="rect">
            <a:avLst/>
          </a:prstGeom>
        </p:spPr>
      </p:pic>
    </p:spTree>
  </p:cSld>
  <p:clrMapOvr>
    <a:masterClrMapping/>
  </p:clrMapOvr>
  <p:transition advTm="2527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7895164" cy="5261387"/>
          </a:xfrm>
          <a:prstGeom prst="rect">
            <a:avLst/>
          </a:prstGeom>
        </p:spPr>
      </p:pic>
    </p:spTree>
  </p:cSld>
  <p:clrMapOvr>
    <a:masterClrMapping/>
  </p:clrMapOvr>
  <p:transition advTm="3666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8215338" cy="5474753"/>
          </a:xfrm>
          <a:prstGeom prst="rect">
            <a:avLst/>
          </a:prstGeom>
        </p:spPr>
      </p:pic>
    </p:spTree>
  </p:cSld>
  <p:clrMapOvr>
    <a:masterClrMapping/>
  </p:clrMapOvr>
  <p:transition advTm="337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</p:cSld>
  <p:clrMapOvr>
    <a:masterClrMapping/>
  </p:clrMapOvr>
  <p:transition advTm="4836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08913" y="1334304"/>
            <a:ext cx="6286544" cy="4189393"/>
          </a:xfrm>
          <a:prstGeom prst="rect">
            <a:avLst/>
          </a:prstGeom>
        </p:spPr>
      </p:pic>
    </p:spTree>
  </p:cSld>
  <p:clrMapOvr>
    <a:masterClrMapping/>
  </p:clrMapOvr>
  <p:transition advTm="4383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285720" y="1571612"/>
            <a:ext cx="8710614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</a:rPr>
              <a:t>Wykonali: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</a:rPr>
              <a:t>Uczestnicy projektu NTUE</a:t>
            </a:r>
          </a:p>
        </p:txBody>
      </p:sp>
      <p:pic>
        <p:nvPicPr>
          <p:cNvPr id="5" name="Obraz 10" descr="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929198"/>
            <a:ext cx="1438275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Parafia Świętej Rodziny</a:t>
            </a:r>
            <a:br>
              <a:rPr lang="pl-PL" dirty="0" smtClean="0"/>
            </a:br>
            <a:r>
              <a:rPr lang="pl-PL" dirty="0" smtClean="0"/>
              <a:t> - Makowe Wzgórze </a:t>
            </a:r>
            <a:endParaRPr lang="pl-PL" dirty="0"/>
          </a:p>
        </p:txBody>
      </p:sp>
    </p:spTree>
  </p:cSld>
  <p:clrMapOvr>
    <a:masterClrMapping/>
  </p:clrMapOvr>
  <p:transition advTm="6786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Proboszcz: ks. prał. dr Stanisław Gasiński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advTm="3245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8145073" cy="5427928"/>
          </a:xfrm>
          <a:prstGeom prst="rect">
            <a:avLst/>
          </a:prstGeom>
        </p:spPr>
      </p:pic>
    </p:spTree>
  </p:cSld>
  <p:clrMapOvr>
    <a:masterClrMapping/>
  </p:clrMapOvr>
  <p:transition advTm="4945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8216762" cy="5475702"/>
          </a:xfrm>
          <a:prstGeom prst="rect">
            <a:avLst/>
          </a:prstGeom>
        </p:spPr>
      </p:pic>
    </p:spTree>
  </p:cSld>
  <p:clrMapOvr>
    <a:masterClrMapping/>
  </p:clrMapOvr>
  <p:transition advTm="436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472518" cy="1947060"/>
          </a:xfrm>
        </p:spPr>
        <p:txBody>
          <a:bodyPr>
            <a:normAutofit fontScale="90000"/>
          </a:bodyPr>
          <a:lstStyle/>
          <a:p>
            <a:r>
              <a:rPr lang="pl-PL" sz="2700" b="1" dirty="0" smtClean="0">
                <a:solidFill>
                  <a:schemeClr val="tx1"/>
                </a:solidFill>
              </a:rPr>
              <a:t>Słowa</a:t>
            </a:r>
            <a:r>
              <a:rPr lang="pl-PL" b="1" dirty="0" smtClean="0">
                <a:solidFill>
                  <a:schemeClr val="tx1"/>
                </a:solidFill>
              </a:rPr>
              <a:t> Jana Pawła II</a:t>
            </a:r>
            <a:r>
              <a:rPr lang="pl-PL" sz="2700" b="1" dirty="0" smtClean="0">
                <a:solidFill>
                  <a:schemeClr val="tx1"/>
                </a:solidFill>
              </a:rPr>
              <a:t>, </a:t>
            </a:r>
            <a:r>
              <a:rPr lang="pl-PL" sz="3100" b="1" dirty="0" smtClean="0">
                <a:solidFill>
                  <a:schemeClr val="tx1"/>
                </a:solidFill>
              </a:rPr>
              <a:t>wypowiedziane podczas ostatniej Mszy św. sprawowanej w Kalwarii Zebrzydowskiej przy poświeceniu kopii Obrazu Kalwaryjskiego, przeznaczonej dla kościoła na Makowym Wzgórzu w Praszce. Ojciec Święty mówił wówczas: </a:t>
            </a:r>
            <a:r>
              <a:rPr lang="pl-PL" sz="2700" dirty="0" smtClean="0">
                <a:solidFill>
                  <a:schemeClr val="bg1"/>
                </a:solidFill>
              </a:rPr>
              <a:t>„Niech Matka Boża Kalwaryjska króluje także w Praszce. Módlcie się tam za mnie”.</a:t>
            </a:r>
            <a:r>
              <a:rPr lang="pl-PL" sz="3100" dirty="0" smtClean="0">
                <a:solidFill>
                  <a:schemeClr val="bg1"/>
                </a:solidFill>
              </a:rPr>
              <a:t> </a:t>
            </a:r>
            <a:r>
              <a:rPr lang="pl-PL" sz="3100" b="1" dirty="0" smtClean="0">
                <a:solidFill>
                  <a:schemeClr val="tx1"/>
                </a:solidFill>
              </a:rPr>
              <a:t>Ojciec Rektor podkreślił duchowe związki Jana Pawła II z sanktuarium w Praszce, czego dowodem są pełne troski pytania stawiane delegacji naszej archidiecezji w Watykanie 8 grudnia 2004 r.: </a:t>
            </a:r>
            <a:r>
              <a:rPr lang="pl-PL" sz="2700" dirty="0" smtClean="0">
                <a:solidFill>
                  <a:schemeClr val="bg1"/>
                </a:solidFill>
              </a:rPr>
              <a:t>„Jak wygląda teraz to sanktuarium kalwaryjskie w Praszce? Jak tamtejsi wierni angażują się w dzieło tej Kalwarii?”.</a:t>
            </a:r>
            <a:endParaRPr lang="pl-PL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965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143116"/>
            <a:ext cx="8929750" cy="2095178"/>
          </a:xfrm>
        </p:spPr>
        <p:txBody>
          <a:bodyPr/>
          <a:lstStyle/>
          <a:p>
            <a:pPr algn="ctr"/>
            <a:r>
              <a:rPr lang="pl-PL" b="1" dirty="0" smtClean="0"/>
              <a:t>Dróżki Pana Jezusa </a:t>
            </a:r>
            <a:br>
              <a:rPr lang="pl-PL" b="1" dirty="0" smtClean="0"/>
            </a:br>
            <a:endParaRPr lang="pl-PL" dirty="0"/>
          </a:p>
        </p:txBody>
      </p:sp>
    </p:spTree>
  </p:cSld>
  <p:clrMapOvr>
    <a:masterClrMapping/>
  </p:clrMapOvr>
  <p:transition advTm="3806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</a:t>
            </a:r>
            <a:r>
              <a:rPr lang="pl-PL" sz="6000" i="1" dirty="0" smtClean="0"/>
              <a:t>Strzegłem dróg Pańskich </a:t>
            </a:r>
            <a:br>
              <a:rPr lang="pl-PL" sz="6000" i="1" dirty="0" smtClean="0"/>
            </a:br>
            <a:r>
              <a:rPr lang="pl-PL" sz="6000" i="1" dirty="0" smtClean="0"/>
              <a:t>i nie odszedłem od mojego Boga</a:t>
            </a:r>
            <a:r>
              <a:rPr lang="pl-PL" sz="6000" dirty="0" smtClean="0"/>
              <a:t>”. </a:t>
            </a:r>
            <a:br>
              <a:rPr lang="pl-PL" sz="6000" dirty="0" smtClean="0"/>
            </a:br>
            <a:r>
              <a:rPr lang="pl-PL" sz="6000" b="1" dirty="0" err="1" smtClean="0"/>
              <a:t>(P</a:t>
            </a:r>
            <a:r>
              <a:rPr lang="pl-PL" sz="6000" b="1" dirty="0" smtClean="0"/>
              <a:t>s 18, 22)</a:t>
            </a:r>
            <a:endParaRPr lang="pl-PL" sz="6000" dirty="0"/>
          </a:p>
        </p:txBody>
      </p:sp>
    </p:spTree>
  </p:cSld>
  <p:clrMapOvr>
    <a:masterClrMapping/>
  </p:clrMapOvr>
  <p:transition advTm="3931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4715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195</TotalTime>
  <Words>23</Words>
  <Application>Microsoft Office PowerPoint</Application>
  <PresentationFormat>Pokaz na ekranie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Energetyczny</vt:lpstr>
      <vt:lpstr>Slajd 1</vt:lpstr>
      <vt:lpstr>Parafia Świętej Rodziny  - Makowe Wzgórze </vt:lpstr>
      <vt:lpstr> Proboszcz: ks. prał. dr Stanisław Gasiński  </vt:lpstr>
      <vt:lpstr>Slajd 4</vt:lpstr>
      <vt:lpstr>Slajd 5</vt:lpstr>
      <vt:lpstr>Słowa Jana Pawła II, wypowiedziane podczas ostatniej Mszy św. sprawowanej w Kalwarii Zebrzydowskiej przy poświeceniu kopii Obrazu Kalwaryjskiego, przeznaczonej dla kościoła na Makowym Wzgórzu w Praszce. Ojciec Święty mówił wówczas: „Niech Matka Boża Kalwaryjska króluje także w Praszce. Módlcie się tam za mnie”. Ojciec Rektor podkreślił duchowe związki Jana Pawła II z sanktuarium w Praszce, czego dowodem są pełne troski pytania stawiane delegacji naszej archidiecezji w Watykanie 8 grudnia 2004 r.: „Jak wygląda teraz to sanktuarium kalwaryjskie w Praszce? Jak tamtejsi wierni angażują się w dzieło tej Kalwarii?”.</vt:lpstr>
      <vt:lpstr>Dróżki Pana Jezusa  </vt:lpstr>
      <vt:lpstr>„Strzegłem dróg Pańskich  i nie odszedłem od mojego Boga”.  (Ps 18, 22)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KOŚCIOŁY W PRASZCE</dc:title>
  <dc:creator>GRAŻYNA</dc:creator>
  <cp:lastModifiedBy>Krzysztof Knaga</cp:lastModifiedBy>
  <cp:revision>25</cp:revision>
  <dcterms:created xsi:type="dcterms:W3CDTF">2009-12-15T19:26:11Z</dcterms:created>
  <dcterms:modified xsi:type="dcterms:W3CDTF">2010-04-26T18:56:10Z</dcterms:modified>
</cp:coreProperties>
</file>