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71" r:id="rId10"/>
    <p:sldId id="262" r:id="rId11"/>
    <p:sldId id="272" r:id="rId12"/>
    <p:sldId id="265" r:id="rId13"/>
    <p:sldId id="273" r:id="rId14"/>
    <p:sldId id="266" r:id="rId15"/>
    <p:sldId id="274" r:id="rId16"/>
    <p:sldId id="263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54" autoAdjust="0"/>
  </p:normalViewPr>
  <p:slideViewPr>
    <p:cSldViewPr>
      <p:cViewPr varScale="1">
        <p:scale>
          <a:sx n="65" d="100"/>
          <a:sy n="65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D066-41BE-4480-9E21-35323CC95611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5D57-DF72-4D8D-BBC3-8778105DCB1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B5D57-DF72-4D8D-BBC3-8778105DCB1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434153-E426-4989-98B3-D8470D383F5E}" type="datetimeFigureOut">
              <a:rPr lang="pl-PL" smtClean="0"/>
              <a:pPr/>
              <a:t>2010-05-06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994A64-EA4B-45B5-B407-2DB5800B8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2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Stare%20Olesno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Lasowice%20Ma&#322;e.wmv" TargetMode="External"/><Relationship Id="rId5" Type="http://schemas.openxmlformats.org/officeDocument/2006/relationships/slide" Target="slide20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W&#281;drynia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Laskowice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Lasowice%20Wielkie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Olesno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B&#261;k&#243;w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lmiki\chocianowice.wmv" TargetMode="External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6813" cy="335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SBS2003WINT\Users\administrator\Pulpit\101MSDCF\DSC03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667014"/>
            <a:ext cx="3143240" cy="41909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Prostokąt 3"/>
          <p:cNvSpPr/>
          <p:nvPr/>
        </p:nvSpPr>
        <p:spPr>
          <a:xfrm>
            <a:off x="928662" y="4500570"/>
            <a:ext cx="345639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itchFamily="82" charset="0"/>
              </a:rPr>
              <a:t>Projekty 3D</a:t>
            </a:r>
            <a:endParaRPr lang="pl-PL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7" name="Schemat blokowy: lub 6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928794" y="928670"/>
            <a:ext cx="5143536" cy="1015663"/>
          </a:xfrm>
          <a:prstGeom prst="rect">
            <a:avLst/>
          </a:prstGeom>
          <a:blipFill dpi="0" rotWithShape="1">
            <a:blip r:embed="rId6">
              <a:alphaModFix amt="74000"/>
            </a:blip>
            <a:srcRect/>
            <a:tile tx="0" ty="0" sx="100000" sy="100000" flip="none" algn="tl"/>
          </a:blipFill>
          <a:ln w="12700" cap="rnd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</a:t>
            </a:r>
            <a:r>
              <a:rPr lang="pl-PL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Szlakiem </a:t>
            </a:r>
            <a:r>
              <a:rPr lang="pl-PL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pl-PL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00100" y="3143248"/>
            <a:ext cx="6286544" cy="1015663"/>
          </a:xfrm>
          <a:prstGeom prst="rect">
            <a:avLst/>
          </a:prstGeom>
          <a:blipFill dpi="0" rotWithShape="1">
            <a:blip r:embed="rId6">
              <a:alphaModFix amt="75000"/>
            </a:blip>
            <a:srcRect/>
            <a:tile tx="0" ty="0" sx="100000" sy="100000" flip="none" algn="tl"/>
          </a:blipFill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Kościołów…</a:t>
            </a:r>
            <a:endParaRPr lang="pl-PL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034" y="2000240"/>
            <a:ext cx="7643866" cy="1107996"/>
          </a:xfrm>
          <a:prstGeom prst="rect">
            <a:avLst/>
          </a:prstGeom>
          <a:blipFill dpi="0" rotWithShape="1">
            <a:blip r:embed="rId6">
              <a:alphaModFix amt="75000"/>
            </a:blip>
            <a:srcRect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… Drewnianych…</a:t>
            </a:r>
            <a:endParaRPr lang="pl-PL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Świętej Marii Magdaleny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Starym Oleśnie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Prążkowana strzałka w prawo 8">
            <a:hlinkClick r:id="rId2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pic>
        <p:nvPicPr>
          <p:cNvPr id="10" name="Obraz 9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838" y="2428868"/>
            <a:ext cx="4558161" cy="341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Kościół_św._Anny_w_Oleśni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4476781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chemat blokowy: lub 11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Pierwszej…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" name="Stare Olesn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11" name="Schemat blokowy: lub 10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Kościół_św._Anny_w_Oleśni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3500462" cy="46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997" y="1785926"/>
            <a:ext cx="3573003" cy="476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285720" y="142852"/>
            <a:ext cx="86439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Wniebowzięcia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Najświętszej </a:t>
            </a:r>
            <a:b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</a:b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Maryi Panny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Lasowicach Małych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Prążkowana strzałka w prawo 8">
            <a:hlinkClick r:id="rId4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Schemat blokowy: lub 11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asowice Mał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7" name="Prostokąt 6">
            <a:hlinkClick r:id="rId4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</a:t>
            </a:r>
            <a:r>
              <a:rPr lang="pl-PL" dirty="0" smtClean="0">
                <a:solidFill>
                  <a:schemeClr val="tx1"/>
                </a:solidFill>
              </a:rPr>
              <a:t>Drugiej</a:t>
            </a:r>
            <a:r>
              <a:rPr lang="pl-PL" dirty="0" smtClean="0">
                <a:solidFill>
                  <a:schemeClr val="tx1"/>
                </a:solidFill>
              </a:rPr>
              <a:t>…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Schemat blokowy: lub 8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Kościół_św._Anny_w_Oleśni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09673"/>
            <a:ext cx="3857651" cy="51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30" y="1857364"/>
            <a:ext cx="449197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Świętego Jana Chrzciciela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Wędryni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Prążkowana strzałka w prawo 8">
            <a:hlinkClick r:id="rId4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Schemat blokowy: lub 9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</a:t>
            </a:r>
            <a:r>
              <a:rPr lang="pl-PL" dirty="0" smtClean="0">
                <a:solidFill>
                  <a:schemeClr val="tx1"/>
                </a:solidFill>
              </a:rPr>
              <a:t>Drugiej</a:t>
            </a:r>
            <a:r>
              <a:rPr lang="pl-PL" dirty="0" smtClean="0">
                <a:solidFill>
                  <a:schemeClr val="tx1"/>
                </a:solidFill>
              </a:rPr>
              <a:t>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Wędryn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7" name="Schemat blokowy: lub 6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Kościół_św._Anny_w_Oleśni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652" y="1357298"/>
            <a:ext cx="5167348" cy="387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5242876" cy="393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Niepokalanego Serca Maryi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Laskowicach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Prążkowana strzałka w prawo 10">
            <a:hlinkClick r:id="rId4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Schemat blokowy: lub 11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</a:t>
            </a:r>
            <a:r>
              <a:rPr lang="pl-PL" dirty="0" smtClean="0">
                <a:solidFill>
                  <a:schemeClr val="tx1"/>
                </a:solidFill>
              </a:rPr>
              <a:t>Drugiej…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Laskowi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7" name="Schemat blokowy: lub 6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Kościół_św._Anny_w_Oleśni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5289734" cy="382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4133866" cy="517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Wszystkich Świętych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Lasowicach Wielkich</a:t>
            </a:r>
            <a:endParaRPr lang="pl-P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Prążkowana strzałka w prawo 8">
            <a:hlinkClick r:id="rId4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Schemat blokowy: lub 11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</a:t>
            </a:r>
            <a:r>
              <a:rPr lang="pl-PL" dirty="0" smtClean="0">
                <a:solidFill>
                  <a:schemeClr val="tx1"/>
                </a:solidFill>
              </a:rPr>
              <a:t>Drugiej…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Lasowice Wielk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7" name="Schemat blokowy: lub 6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3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857224" y="428604"/>
            <a:ext cx="7534275" cy="604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2285984" y="285728"/>
            <a:ext cx="521816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Trasa Pierwsza …</a:t>
            </a:r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Strzałka w prawo 18"/>
          <p:cNvSpPr/>
          <p:nvPr/>
        </p:nvSpPr>
        <p:spPr>
          <a:xfrm rot="17131397">
            <a:off x="1615171" y="3044151"/>
            <a:ext cx="630736" cy="124995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hlinkClick r:id="rId3" action="ppaction://hlinksldjump"/>
          </p:cNvPr>
          <p:cNvSpPr txBox="1"/>
          <p:nvPr/>
        </p:nvSpPr>
        <p:spPr>
          <a:xfrm>
            <a:off x="928662" y="3071810"/>
            <a:ext cx="1714512" cy="85885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Narodzenia Najświętszej Maryi Panny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w Chocianowicach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 rot="12917551">
            <a:off x="3003950" y="1552701"/>
            <a:ext cx="481841" cy="165694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hlinkClick r:id="rId4" action="ppaction://hlinksldjump"/>
          </p:cNvPr>
          <p:cNvSpPr txBox="1"/>
          <p:nvPr/>
        </p:nvSpPr>
        <p:spPr>
          <a:xfrm>
            <a:off x="3214678" y="1571612"/>
            <a:ext cx="1857388" cy="85885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  <a:endParaRPr lang="pl-PL" sz="900" dirty="0">
              <a:latin typeface="Century" pitchFamily="18" charset="0"/>
            </a:endParaRPr>
          </a:p>
          <a:p>
            <a:pPr algn="ctr"/>
            <a:r>
              <a:rPr lang="pl-PL" sz="800" dirty="0" smtClean="0">
                <a:latin typeface="Century" pitchFamily="18" charset="0"/>
              </a:rPr>
              <a:t>Wniebowzięcia  </a:t>
            </a:r>
            <a:r>
              <a:rPr lang="pl-PL" sz="900" dirty="0" smtClean="0">
                <a:latin typeface="Century" pitchFamily="18" charset="0"/>
              </a:rPr>
              <a:t>Najświętszej  Maryi Panny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w Bąkowie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22" name="Strzałka w prawo 21"/>
          <p:cNvSpPr/>
          <p:nvPr/>
        </p:nvSpPr>
        <p:spPr>
          <a:xfrm rot="17131397">
            <a:off x="3686872" y="4187158"/>
            <a:ext cx="630736" cy="124995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hlinkClick r:id="rId5" action="ppaction://hlinksldjump"/>
          </p:cNvPr>
          <p:cNvSpPr txBox="1"/>
          <p:nvPr/>
        </p:nvSpPr>
        <p:spPr>
          <a:xfrm>
            <a:off x="2857488" y="4357694"/>
            <a:ext cx="1785950" cy="67481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Świętej Marii Magdaleny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w Starym Oleśnie 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25" name="Strzałka w prawo 24"/>
          <p:cNvSpPr/>
          <p:nvPr/>
        </p:nvSpPr>
        <p:spPr>
          <a:xfrm rot="8027119">
            <a:off x="5948733" y="4351803"/>
            <a:ext cx="630736" cy="124995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hlinkClick r:id="rId6" action="ppaction://hlinksldjump"/>
          </p:cNvPr>
          <p:cNvSpPr txBox="1"/>
          <p:nvPr/>
        </p:nvSpPr>
        <p:spPr>
          <a:xfrm>
            <a:off x="6357950" y="3857628"/>
            <a:ext cx="1214446" cy="67481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Świętej Anny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w Oleśnie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12" name="Prążkowana strzałka w prawo 11">
            <a:hlinkClick r:id="rId7" action="ppaction://hlinksldjump"/>
          </p:cNvPr>
          <p:cNvSpPr/>
          <p:nvPr/>
        </p:nvSpPr>
        <p:spPr>
          <a:xfrm>
            <a:off x="3000364" y="5929330"/>
            <a:ext cx="2571768" cy="571504"/>
          </a:xfrm>
          <a:prstGeom prst="stripedRightArrow">
            <a:avLst>
              <a:gd name="adj1" fmla="val 57507"/>
              <a:gd name="adj2" fmla="val 95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Trasa Druga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3" name="Schemat blokowy: lub 12">
            <a:hlinkClick r:id="rId8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900"/>
                            </p:stCondLst>
                            <p:childTnLst>
                              <p:par>
                                <p:cTn id="4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4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9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14612" y="1071546"/>
            <a:ext cx="4764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Koniec …</a:t>
            </a:r>
            <a:endParaRPr lang="pl-PL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2910" y="335756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Dziękuję za uwagę…</a:t>
            </a:r>
            <a:endParaRPr lang="pl-PL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Projekty 3D Przygotowali: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600" dirty="0" smtClean="0"/>
              <a:t>Kościół w Bąkowie – Sebastian </a:t>
            </a:r>
            <a:r>
              <a:rPr lang="pl-PL" sz="2600" dirty="0" err="1" smtClean="0"/>
              <a:t>Maleska</a:t>
            </a:r>
            <a:r>
              <a:rPr lang="pl-PL" sz="2600" dirty="0" smtClean="0"/>
              <a:t> i Denis Włoch</a:t>
            </a:r>
          </a:p>
          <a:p>
            <a:r>
              <a:rPr lang="pl-PL" sz="2600" dirty="0" smtClean="0"/>
              <a:t>Kościół w Chocianowicach– Daniel Drąg i Patryk </a:t>
            </a:r>
            <a:r>
              <a:rPr lang="pl-PL" sz="2600" dirty="0" err="1" smtClean="0"/>
              <a:t>Klenczar</a:t>
            </a:r>
            <a:endParaRPr lang="pl-PL" sz="2600" dirty="0" smtClean="0"/>
          </a:p>
          <a:p>
            <a:r>
              <a:rPr lang="pl-PL" sz="2600" dirty="0" smtClean="0"/>
              <a:t>Kościół w Laskowicach – Tomek </a:t>
            </a:r>
            <a:r>
              <a:rPr lang="pl-PL" sz="2600" dirty="0" err="1" smtClean="0"/>
              <a:t>Kaliciak</a:t>
            </a:r>
            <a:endParaRPr lang="pl-PL" sz="2600" dirty="0" smtClean="0"/>
          </a:p>
          <a:p>
            <a:r>
              <a:rPr lang="pl-PL" sz="2600" dirty="0" smtClean="0"/>
              <a:t>Kościół w Lasowicach Małych – Paulina Łuszczek</a:t>
            </a:r>
          </a:p>
          <a:p>
            <a:r>
              <a:rPr lang="pl-PL" sz="2600" dirty="0" smtClean="0"/>
              <a:t>Kościół w Lasowicach Wielkich – Dawid </a:t>
            </a:r>
            <a:r>
              <a:rPr lang="pl-PL" sz="2600" dirty="0" err="1" smtClean="0"/>
              <a:t>Wojczyk</a:t>
            </a:r>
            <a:endParaRPr lang="pl-PL" sz="2600" dirty="0" smtClean="0"/>
          </a:p>
          <a:p>
            <a:r>
              <a:rPr lang="pl-PL" sz="2600" dirty="0" smtClean="0"/>
              <a:t>Kościół w Oleśnie – Sebastian </a:t>
            </a:r>
            <a:r>
              <a:rPr lang="pl-PL" sz="2600" dirty="0" err="1" smtClean="0"/>
              <a:t>Segieth</a:t>
            </a:r>
            <a:endParaRPr lang="pl-PL" sz="2600" dirty="0" smtClean="0"/>
          </a:p>
          <a:p>
            <a:r>
              <a:rPr lang="pl-PL" sz="2600" dirty="0" smtClean="0"/>
              <a:t>Kościół w Starym Oleśnie – Mateusz </a:t>
            </a:r>
            <a:r>
              <a:rPr lang="pl-PL" sz="2600" dirty="0" err="1" smtClean="0"/>
              <a:t>Jaron</a:t>
            </a:r>
            <a:endParaRPr lang="pl-PL" sz="2600" dirty="0" smtClean="0"/>
          </a:p>
          <a:p>
            <a:r>
              <a:rPr lang="pl-PL" sz="2600" dirty="0" smtClean="0"/>
              <a:t>Kościół w Wędryni – Krystian Mrugała</a:t>
            </a:r>
            <a:endParaRPr lang="pl-PL" sz="2600" dirty="0"/>
          </a:p>
        </p:txBody>
      </p:sp>
      <p:sp>
        <p:nvSpPr>
          <p:cNvPr id="5" name="Schemat blokowy: proces uprzednio zdefiniowany 4"/>
          <p:cNvSpPr/>
          <p:nvPr/>
        </p:nvSpPr>
        <p:spPr>
          <a:xfrm>
            <a:off x="2786050" y="6072206"/>
            <a:ext cx="3357586" cy="42862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 Black" pitchFamily="34" charset="0"/>
              </a:rPr>
              <a:t>Koniec</a:t>
            </a:r>
            <a:endParaRPr lang="pl-PL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21343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928662" y="285728"/>
            <a:ext cx="7258050" cy="640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Prostokąt 14"/>
          <p:cNvSpPr/>
          <p:nvPr/>
        </p:nvSpPr>
        <p:spPr>
          <a:xfrm>
            <a:off x="2857488" y="285728"/>
            <a:ext cx="43831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Trasa Druga …</a:t>
            </a:r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Strzałka w prawo 11"/>
          <p:cNvSpPr/>
          <p:nvPr/>
        </p:nvSpPr>
        <p:spPr>
          <a:xfrm rot="17131397">
            <a:off x="1543732" y="5044415"/>
            <a:ext cx="630736" cy="124995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hlinkClick r:id="rId3" action="ppaction://hlinksldjump"/>
          </p:cNvPr>
          <p:cNvSpPr txBox="1"/>
          <p:nvPr/>
        </p:nvSpPr>
        <p:spPr>
          <a:xfrm>
            <a:off x="1000100" y="5072074"/>
            <a:ext cx="1143008" cy="85885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Niepokalanego </a:t>
            </a:r>
          </a:p>
          <a:p>
            <a:pPr algn="ctr"/>
            <a:r>
              <a:rPr lang="pl-PL" sz="900" dirty="0" smtClean="0">
                <a:latin typeface="Century" pitchFamily="18" charset="0"/>
              </a:rPr>
              <a:t>Serca Maryi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w Laskowicach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 rot="16042621">
            <a:off x="6780878" y="4275711"/>
            <a:ext cx="850644" cy="163964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hlinkClick r:id="rId4" action="ppaction://hlinksldjump"/>
          </p:cNvPr>
          <p:cNvSpPr txBox="1"/>
          <p:nvPr/>
        </p:nvSpPr>
        <p:spPr>
          <a:xfrm>
            <a:off x="6572264" y="4357694"/>
            <a:ext cx="1285884" cy="67481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Jana Chrzciciela</a:t>
            </a:r>
            <a:br>
              <a:rPr lang="pl-PL" sz="900" dirty="0" smtClean="0">
                <a:latin typeface="Century" pitchFamily="18" charset="0"/>
              </a:rPr>
            </a:br>
            <a:r>
              <a:rPr lang="pl-PL" sz="900" dirty="0" smtClean="0">
                <a:latin typeface="Century" pitchFamily="18" charset="0"/>
              </a:rPr>
              <a:t>w Wędryni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27" name="Strzałka w prawo 26"/>
          <p:cNvSpPr/>
          <p:nvPr/>
        </p:nvSpPr>
        <p:spPr>
          <a:xfrm rot="9691447">
            <a:off x="5072613" y="3561152"/>
            <a:ext cx="857256" cy="142877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hlinkClick r:id="rId5" action="ppaction://hlinksldjump"/>
          </p:cNvPr>
          <p:cNvSpPr txBox="1"/>
          <p:nvPr/>
        </p:nvSpPr>
        <p:spPr>
          <a:xfrm>
            <a:off x="5429256" y="3071810"/>
            <a:ext cx="1643074" cy="67481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</a:p>
          <a:p>
            <a:pPr algn="ctr"/>
            <a:r>
              <a:rPr lang="pl-PL" sz="900" dirty="0" smtClean="0">
                <a:latin typeface="Century" pitchFamily="18" charset="0"/>
              </a:rPr>
              <a:t>Wszystkich Świętych</a:t>
            </a:r>
          </a:p>
          <a:p>
            <a:pPr algn="ctr"/>
            <a:r>
              <a:rPr lang="pl-PL" sz="900" dirty="0" smtClean="0">
                <a:latin typeface="Century" pitchFamily="18" charset="0"/>
              </a:rPr>
              <a:t>w Lasowicach Wielkich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30" name="Strzałka w prawo 29"/>
          <p:cNvSpPr/>
          <p:nvPr/>
        </p:nvSpPr>
        <p:spPr>
          <a:xfrm rot="12208366">
            <a:off x="5779431" y="2379371"/>
            <a:ext cx="857256" cy="142877"/>
          </a:xfrm>
          <a:prstGeom prst="rightArrow">
            <a:avLst>
              <a:gd name="adj1" fmla="val 19524"/>
              <a:gd name="adj2" fmla="val 7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>
            <a:hlinkClick r:id="rId6" action="ppaction://hlinksldjump"/>
          </p:cNvPr>
          <p:cNvSpPr txBox="1"/>
          <p:nvPr/>
        </p:nvSpPr>
        <p:spPr>
          <a:xfrm>
            <a:off x="6143636" y="2000240"/>
            <a:ext cx="1901527" cy="85885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900" dirty="0" smtClean="0">
                <a:latin typeface="Century" pitchFamily="18" charset="0"/>
              </a:rPr>
              <a:t>Kościół </a:t>
            </a:r>
          </a:p>
          <a:p>
            <a:pPr algn="ctr"/>
            <a:r>
              <a:rPr lang="pl-PL" sz="900" dirty="0" smtClean="0">
                <a:latin typeface="Century" pitchFamily="18" charset="0"/>
              </a:rPr>
              <a:t>Wniebowzięcia Najświętszej </a:t>
            </a:r>
          </a:p>
          <a:p>
            <a:pPr algn="ctr"/>
            <a:r>
              <a:rPr lang="pl-PL" sz="900" dirty="0" smtClean="0">
                <a:latin typeface="Century" pitchFamily="18" charset="0"/>
              </a:rPr>
              <a:t>Maryi Panny </a:t>
            </a:r>
          </a:p>
          <a:p>
            <a:pPr algn="ctr"/>
            <a:r>
              <a:rPr lang="pl-PL" sz="900" dirty="0" smtClean="0">
                <a:latin typeface="Century" pitchFamily="18" charset="0"/>
              </a:rPr>
              <a:t>w Lasowicach Małych</a:t>
            </a:r>
            <a:endParaRPr lang="pl-PL" sz="900" dirty="0">
              <a:latin typeface="Century" pitchFamily="18" charset="0"/>
            </a:endParaRPr>
          </a:p>
        </p:txBody>
      </p:sp>
      <p:sp>
        <p:nvSpPr>
          <p:cNvPr id="16" name="Prążkowana strzałka w prawo 15">
            <a:hlinkClick r:id="rId7" action="ppaction://hlinksldjump"/>
          </p:cNvPr>
          <p:cNvSpPr/>
          <p:nvPr/>
        </p:nvSpPr>
        <p:spPr>
          <a:xfrm flipH="1">
            <a:off x="3000364" y="5929330"/>
            <a:ext cx="2357454" cy="571504"/>
          </a:xfrm>
          <a:prstGeom prst="stripedRightArrow">
            <a:avLst>
              <a:gd name="adj1" fmla="val 57507"/>
              <a:gd name="adj2" fmla="val 95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Trasa Pierwsza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8" name="Schemat blokowy: lub 17">
            <a:hlinkClick r:id="rId8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7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45005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Kościół_św._Anny_w_Oleśni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47148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1928794" y="142852"/>
            <a:ext cx="53491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Świętej Anny</a:t>
            </a:r>
          </a:p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Oleśnie</a:t>
            </a:r>
            <a:endParaRPr lang="pl-P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Prążkowana strzałka w prawo 8">
            <a:hlinkClick r:id="rId4" action="ppaction://hlinksldjump"/>
          </p:cNvPr>
          <p:cNvSpPr/>
          <p:nvPr/>
        </p:nvSpPr>
        <p:spPr>
          <a:xfrm>
            <a:off x="3571868" y="6143644"/>
            <a:ext cx="2857520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Kościół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8" name="Schemat blokowy: lub 7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Pierwszej…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lesn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643966" cy="6482975"/>
          </a:xfrm>
          <a:prstGeom prst="rect">
            <a:avLst/>
          </a:prstGeom>
        </p:spPr>
      </p:pic>
      <p:sp>
        <p:nvSpPr>
          <p:cNvPr id="4" name="Schemat blokowy: lub 3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857364"/>
            <a:ext cx="3179007" cy="423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Kościół_św._Anny_w_Oleśni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523878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285720" y="142852"/>
            <a:ext cx="86439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Wniebowzięcia Najświętszej </a:t>
            </a:r>
            <a:b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</a:b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Maryi Panny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Bąkowie</a:t>
            </a:r>
          </a:p>
        </p:txBody>
      </p:sp>
      <p:sp>
        <p:nvSpPr>
          <p:cNvPr id="11" name="Prążkowana strzałka w prawo 10">
            <a:hlinkClick r:id="rId4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7" name="Schemat blokowy: lub 6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Pierwszej…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Bąkó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9" name="Schemat blokowy: lub 8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85720" y="142852"/>
            <a:ext cx="86439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Kościół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Narodzenia Najświętszej </a:t>
            </a:r>
            <a:b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</a:b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Maryi Panny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w Chocianowicach</a:t>
            </a:r>
          </a:p>
        </p:txBody>
      </p:sp>
      <p:sp>
        <p:nvSpPr>
          <p:cNvPr id="6" name="Prążkowana strzałka w prawo 5">
            <a:hlinkClick r:id="rId2" action="ppaction://hlinksldjump"/>
          </p:cNvPr>
          <p:cNvSpPr/>
          <p:nvPr/>
        </p:nvSpPr>
        <p:spPr>
          <a:xfrm>
            <a:off x="3571868" y="614364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Projekt 3D</a:t>
            </a:r>
            <a:endParaRPr lang="pl-PL" sz="1600" b="1" dirty="0">
              <a:solidFill>
                <a:schemeClr val="tx1"/>
              </a:solidFill>
            </a:endParaRPr>
          </a:p>
        </p:txBody>
      </p:sp>
      <p:pic>
        <p:nvPicPr>
          <p:cNvPr id="7" name="Obraz 6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339" y="2571744"/>
            <a:ext cx="4367661" cy="327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Kościół_św._Anny_w_Oleśni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chemat blokowy: lub 7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hlinkClick r:id="rId3" action="ppaction://hlinksldjump"/>
          </p:cNvPr>
          <p:cNvSpPr/>
          <p:nvPr/>
        </p:nvSpPr>
        <p:spPr>
          <a:xfrm>
            <a:off x="0" y="6465104"/>
            <a:ext cx="9144000" cy="3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Powrót do Trasy Pierwszej…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chocianowi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8572528" cy="6429396"/>
          </a:xfrm>
          <a:prstGeom prst="rect">
            <a:avLst/>
          </a:prstGeom>
        </p:spPr>
      </p:pic>
      <p:sp>
        <p:nvSpPr>
          <p:cNvPr id="7" name="Schemat blokowy: lub 6">
            <a:hlinkClick r:id="rId5" action="ppaction://hlinksldjump"/>
          </p:cNvPr>
          <p:cNvSpPr/>
          <p:nvPr/>
        </p:nvSpPr>
        <p:spPr>
          <a:xfrm>
            <a:off x="8858248" y="0"/>
            <a:ext cx="285752" cy="285752"/>
          </a:xfrm>
          <a:prstGeom prst="flowChar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706</TotalTime>
  <Words>209</Words>
  <Application>Microsoft Office PowerPoint</Application>
  <PresentationFormat>Pokaz na ekranie (4:3)</PresentationFormat>
  <Paragraphs>76</Paragraphs>
  <Slides>21</Slides>
  <Notes>1</Notes>
  <HiddenSlides>0</HiddenSlides>
  <MMClips>8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Wędrówka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Projekty 3D Przygotowali: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MEN</dc:creator>
  <cp:lastModifiedBy>Segieth</cp:lastModifiedBy>
  <cp:revision>68</cp:revision>
  <dcterms:created xsi:type="dcterms:W3CDTF">2010-05-04T10:43:24Z</dcterms:created>
  <dcterms:modified xsi:type="dcterms:W3CDTF">2010-05-06T21:55:13Z</dcterms:modified>
</cp:coreProperties>
</file>