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A8B24-8115-443E-9894-D67DB3EC62EA}" type="datetimeFigureOut">
              <a:rPr lang="pl-PL" smtClean="0"/>
              <a:t>2009-10-07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B21E7-9F26-4696-8022-564C64EBA7A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aaaaa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bbb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Pokaz na ekranie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Motyw pakietu Office</vt:lpstr>
      <vt:lpstr>aaaaa</vt:lpstr>
      <vt:lpstr>bbb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aaaaa</dc:title>
  <dc:creator>Janusz</dc:creator>
  <cp:lastModifiedBy>Janusz</cp:lastModifiedBy>
  <cp:revision>1</cp:revision>
  <dcterms:created xsi:type="dcterms:W3CDTF">2009-10-07T13:10:18Z</dcterms:created>
  <dcterms:modified xsi:type="dcterms:W3CDTF">2009-10-07T13:10:43Z</dcterms:modified>
</cp:coreProperties>
</file>