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E5EA"/>
    <a:srgbClr val="F5FC9A"/>
    <a:srgbClr val="5FD0EB"/>
    <a:srgbClr val="29DB4B"/>
    <a:srgbClr val="34FA7F"/>
    <a:srgbClr val="4941F1"/>
    <a:srgbClr val="8DEBEB"/>
    <a:srgbClr val="DCC306"/>
    <a:srgbClr val="3A1F6B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4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61E5-0638-4431-B635-BF5D11C7F8FB}" type="datetimeFigureOut">
              <a:rPr lang="pl-PL" smtClean="0"/>
              <a:t>2009-12-08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D6E4-F804-4978-9CC4-4448DACA7F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61E5-0638-4431-B635-BF5D11C7F8FB}" type="datetimeFigureOut">
              <a:rPr lang="pl-PL" smtClean="0"/>
              <a:t>2009-12-08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D6E4-F804-4978-9CC4-4448DACA7F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61E5-0638-4431-B635-BF5D11C7F8FB}" type="datetimeFigureOut">
              <a:rPr lang="pl-PL" smtClean="0"/>
              <a:t>2009-12-08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D6E4-F804-4978-9CC4-4448DACA7F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61E5-0638-4431-B635-BF5D11C7F8FB}" type="datetimeFigureOut">
              <a:rPr lang="pl-PL" smtClean="0"/>
              <a:t>2009-12-08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D6E4-F804-4978-9CC4-4448DACA7F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61E5-0638-4431-B635-BF5D11C7F8FB}" type="datetimeFigureOut">
              <a:rPr lang="pl-PL" smtClean="0"/>
              <a:t>2009-12-08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D6E4-F804-4978-9CC4-4448DACA7F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61E5-0638-4431-B635-BF5D11C7F8FB}" type="datetimeFigureOut">
              <a:rPr lang="pl-PL" smtClean="0"/>
              <a:t>2009-12-08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D6E4-F804-4978-9CC4-4448DACA7F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61E5-0638-4431-B635-BF5D11C7F8FB}" type="datetimeFigureOut">
              <a:rPr lang="pl-PL" smtClean="0"/>
              <a:t>2009-12-08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D6E4-F804-4978-9CC4-4448DACA7F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61E5-0638-4431-B635-BF5D11C7F8FB}" type="datetimeFigureOut">
              <a:rPr lang="pl-PL" smtClean="0"/>
              <a:t>2009-12-08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D6E4-F804-4978-9CC4-4448DACA7F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61E5-0638-4431-B635-BF5D11C7F8FB}" type="datetimeFigureOut">
              <a:rPr lang="pl-PL" smtClean="0"/>
              <a:t>2009-12-08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D6E4-F804-4978-9CC4-4448DACA7F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61E5-0638-4431-B635-BF5D11C7F8FB}" type="datetimeFigureOut">
              <a:rPr lang="pl-PL" smtClean="0"/>
              <a:t>2009-12-08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D6E4-F804-4978-9CC4-4448DACA7F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61E5-0638-4431-B635-BF5D11C7F8FB}" type="datetimeFigureOut">
              <a:rPr lang="pl-PL" smtClean="0"/>
              <a:t>2009-12-08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D6E4-F804-4978-9CC4-4448DACA7F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61E5-0638-4431-B635-BF5D11C7F8FB}" type="datetimeFigureOut">
              <a:rPr lang="pl-PL" smtClean="0"/>
              <a:t>2009-12-08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BD6E4-F804-4978-9CC4-4448DACA7F6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4941F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ln>
            <a:solidFill>
              <a:srgbClr val="34FA7F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857224" y="2285992"/>
            <a:ext cx="7429552" cy="769441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400" b="1" i="1" cap="small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WĘDRÓWKOMANIACY</a:t>
            </a:r>
            <a:endParaRPr lang="pl-PL" sz="4400" b="1" i="1" cap="small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Podtytuł 7"/>
          <p:cNvSpPr>
            <a:spLocks noGrp="1"/>
          </p:cNvSpPr>
          <p:nvPr>
            <p:ph type="subTitle" idx="1"/>
          </p:nvPr>
        </p:nvSpPr>
        <p:spPr>
          <a:xfrm>
            <a:off x="4714876" y="4429132"/>
            <a:ext cx="3700466" cy="1752600"/>
          </a:xfrm>
          <a:solidFill>
            <a:srgbClr val="8AE5EA"/>
          </a:solidFill>
          <a:effectLst>
            <a:glow rad="228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r>
              <a:rPr lang="pl-PL" sz="1800" b="1" cap="small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Grupa iv</a:t>
            </a:r>
          </a:p>
          <a:p>
            <a:r>
              <a:rPr lang="pl-PL" sz="1800" b="1" cap="small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Gimnazjum nr 2  z O. I.</a:t>
            </a:r>
          </a:p>
          <a:p>
            <a:r>
              <a:rPr lang="pl-PL" sz="1800" b="1" cap="small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W Głubczycach</a:t>
            </a:r>
          </a:p>
          <a:p>
            <a:endParaRPr lang="pl-PL" sz="1200" b="1" cap="small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algn="r"/>
            <a:r>
              <a:rPr lang="pl-PL" sz="1200" b="1" cap="small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Opiekun Dorota Krupa</a:t>
            </a:r>
            <a:endParaRPr lang="pl-PL" sz="1200" b="1" cap="small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1027" name="Picture 3" descr="C:\Documents and Settings\Marek\Ustawienia lokalne\Temporary Internet Files\Content.IE5\AOB7IAOC\MCj041261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4214818"/>
            <a:ext cx="2428892" cy="193140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</Words>
  <Application>Microsoft Office PowerPoint</Application>
  <PresentationFormat>Pokaz na ekranie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Komputer</dc:creator>
  <cp:lastModifiedBy>Komputer</cp:lastModifiedBy>
  <cp:revision>6</cp:revision>
  <dcterms:created xsi:type="dcterms:W3CDTF">2009-12-08T16:38:13Z</dcterms:created>
  <dcterms:modified xsi:type="dcterms:W3CDTF">2009-12-08T17:37:15Z</dcterms:modified>
</cp:coreProperties>
</file>