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07/7/12/main" val="0"/>
    </p:ext>
    <p:ext uri="{D31A062A-798A-4329-ABDD-BBA856620510}">
      <p14:defaultImageDpi xmlns:p14="http://schemas.microsoft.com/office/powerpoint/2007/7/12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xmlns:mc="http://schemas.openxmlformats.org/markup-compatibility/2006" xmlns:a14="http://schemas.microsoft.com/office/drawing/2007/7/7/main" val="000000" mc:Ignorable="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FA2F-4A76-4D1A-9357-78080F6A2B7E}" type="datetimeFigureOut">
              <a:rPr lang="pl-PL" smtClean="0"/>
              <a:t>2010-05-13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F1CB-5E1F-4C78-AB42-940D92824544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07/7/12/main">
    <mc:Choice Requires="p14">
      <p:transition spd="slow" p14:dur="5000" advClick="0" advTm="0">
        <p:fade/>
      </p:transition>
    </mc:Choice>
    <mc:Fallback xmlns="">
      <p:transition xmlns:p14="http://schemas.microsoft.com/office/powerpoint/2007/7/12/main"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FA2F-4A76-4D1A-9357-78080F6A2B7E}" type="datetimeFigureOut">
              <a:rPr lang="pl-PL" smtClean="0"/>
              <a:t>2010-05-13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F1CB-5E1F-4C78-AB42-940D9282454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5000" advClick="0" advTm="0">
        <p:fade/>
      </p:transition>
    </mc:Choice>
    <mc:Fallback xmlns="">
      <p:transition xmlns:p14="http://schemas.microsoft.com/office/powerpoint/2007/7/12/main"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FA2F-4A76-4D1A-9357-78080F6A2B7E}" type="datetimeFigureOut">
              <a:rPr lang="pl-PL" smtClean="0"/>
              <a:t>2010-05-13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F1CB-5E1F-4C78-AB42-940D9282454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5000" advClick="0" advTm="0">
        <p:fade/>
      </p:transition>
    </mc:Choice>
    <mc:Fallback xmlns="">
      <p:transition xmlns:p14="http://schemas.microsoft.com/office/powerpoint/2007/7/12/main"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FA2F-4A76-4D1A-9357-78080F6A2B7E}" type="datetimeFigureOut">
              <a:rPr lang="pl-PL" smtClean="0"/>
              <a:t>2010-05-13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F1CB-5E1F-4C78-AB42-940D9282454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5000" advClick="0" advTm="0">
        <p:fade/>
      </p:transition>
    </mc:Choice>
    <mc:Fallback xmlns="">
      <p:transition xmlns:p14="http://schemas.microsoft.com/office/powerpoint/2007/7/12/main"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xmlns:mc="http://schemas.openxmlformats.org/markup-compatibility/2006" xmlns:a14="http://schemas.microsoft.com/office/drawing/2007/7/7/main" val="000000" mc:Ignorable="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FA2F-4A76-4D1A-9357-78080F6A2B7E}" type="datetimeFigureOut">
              <a:rPr lang="pl-PL" smtClean="0"/>
              <a:t>2010-05-13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F1CB-5E1F-4C78-AB42-940D92824544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07/7/12/main">
    <mc:Choice Requires="p14">
      <p:transition spd="slow" p14:dur="5000" advClick="0" advTm="0">
        <p:fade/>
      </p:transition>
    </mc:Choice>
    <mc:Fallback xmlns="">
      <p:transition xmlns:p14="http://schemas.microsoft.com/office/powerpoint/2007/7/12/main"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FA2F-4A76-4D1A-9357-78080F6A2B7E}" type="datetimeFigureOut">
              <a:rPr lang="pl-PL" smtClean="0"/>
              <a:t>2010-05-13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F1CB-5E1F-4C78-AB42-940D9282454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5000" advClick="0" advTm="0">
        <p:fade/>
      </p:transition>
    </mc:Choice>
    <mc:Fallback xmlns="">
      <p:transition xmlns:p14="http://schemas.microsoft.com/office/powerpoint/2007/7/12/main"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FA2F-4A76-4D1A-9357-78080F6A2B7E}" type="datetimeFigureOut">
              <a:rPr lang="pl-PL" smtClean="0"/>
              <a:t>2010-05-13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F1CB-5E1F-4C78-AB42-940D9282454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5000" advClick="0" advTm="0">
        <p:fade/>
      </p:transition>
    </mc:Choice>
    <mc:Fallback xmlns="">
      <p:transition xmlns:p14="http://schemas.microsoft.com/office/powerpoint/2007/7/12/main"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FA2F-4A76-4D1A-9357-78080F6A2B7E}" type="datetimeFigureOut">
              <a:rPr lang="pl-PL" smtClean="0"/>
              <a:t>2010-05-13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F1CB-5E1F-4C78-AB42-940D9282454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5000" advClick="0" advTm="0">
        <p:fade/>
      </p:transition>
    </mc:Choice>
    <mc:Fallback xmlns="">
      <p:transition xmlns:p14="http://schemas.microsoft.com/office/powerpoint/2007/7/12/main"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FA2F-4A76-4D1A-9357-78080F6A2B7E}" type="datetimeFigureOut">
              <a:rPr lang="pl-PL" smtClean="0"/>
              <a:t>2010-05-13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F1CB-5E1F-4C78-AB42-940D9282454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5000" advClick="0" advTm="0">
        <p:fade/>
      </p:transition>
    </mc:Choice>
    <mc:Fallback xmlns="">
      <p:transition xmlns:p14="http://schemas.microsoft.com/office/powerpoint/2007/7/12/main"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FA2F-4A76-4D1A-9357-78080F6A2B7E}" type="datetimeFigureOut">
              <a:rPr lang="pl-PL" smtClean="0"/>
              <a:t>2010-05-13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F1CB-5E1F-4C78-AB42-940D9282454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5000" advClick="0" advTm="0">
        <p:fade/>
      </p:transition>
    </mc:Choice>
    <mc:Fallback xmlns="">
      <p:transition xmlns:p14="http://schemas.microsoft.com/office/powerpoint/2007/7/12/main"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xmlns:mc="http://schemas.openxmlformats.org/markup-compatibility/2006" xmlns:a14="http://schemas.microsoft.com/office/drawing/2007/7/7/main" val="FFFFFF" mc:Ignorable=""/>
          </a:solidFill>
          <a:ln w="3175" cap="rnd" cmpd="sng" algn="ctr">
            <a:solidFill>
              <a:srgbClr xmlns:mc="http://schemas.openxmlformats.org/markup-compatibility/2006" xmlns:a14="http://schemas.microsoft.com/office/drawing/2007/7/7/main" val="C0C0C0" mc:Ignorable=""/>
            </a:solidFill>
            <a:prstDash val="solid"/>
          </a:ln>
          <a:effectLst>
            <a:outerShdw blurRad="63500" dist="38500" dir="7500000" sx="98500" sy="100080" kx="100000" algn="tl" rotWithShape="0">
              <a:srgbClr xmlns:mc="http://schemas.openxmlformats.org/markup-compatibility/2006" xmlns:a14="http://schemas.microsoft.com/office/drawing/2007/7/7/main" val="000000" mc:Ignorable="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xmlns:mc="http://schemas.openxmlformats.org/markup-compatibility/2006" xmlns:a14="http://schemas.microsoft.com/office/drawing/2007/7/7/main" val="FFFFFF" mc:Ignorable=""/>
          </a:solidFill>
          <a:ln w="12700" cap="flat" cmpd="sng" algn="ctr">
            <a:solidFill>
              <a:srgbClr xmlns:mc="http://schemas.openxmlformats.org/markup-compatibility/2006" xmlns:a14="http://schemas.microsoft.com/office/drawing/2007/7/7/main" val="FFFFFF" mc:Ignorable=""/>
            </a:solidFill>
            <a:prstDash val="solid"/>
            <a:bevel/>
          </a:ln>
          <a:effectLst>
            <a:outerShdw blurRad="19685" dist="6350" dir="12900000" algn="tl" rotWithShape="0">
              <a:srgbClr xmlns:mc="http://schemas.openxmlformats.org/markup-compatibility/2006" xmlns:a14="http://schemas.microsoft.com/office/drawing/2007/7/7/main" val="000000" mc:Ignorable="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FA2F-4A76-4D1A-9357-78080F6A2B7E}" type="datetimeFigureOut">
              <a:rPr lang="pl-PL" smtClean="0"/>
              <a:t>2010-05-13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4A2F1CB-5E1F-4C78-AB42-940D92824544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xmlns:mc="http://schemas.openxmlformats.org/markup-compatibility/2006" xmlns:a14="http://schemas.microsoft.com/office/drawing/2007/7/7/main" val="C0C0C0" mc:Ignorable="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5000" advClick="0" advTm="0">
        <p:fade/>
      </p:transition>
    </mc:Choice>
    <mc:Fallback xmlns="">
      <p:transition xmlns:p14="http://schemas.microsoft.com/office/powerpoint/2007/7/12/main"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8EFA2F-4A76-4D1A-9357-78080F6A2B7E}" type="datetimeFigureOut">
              <a:rPr lang="pl-PL" smtClean="0"/>
              <a:t>2010-05-13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A2F1CB-5E1F-4C78-AB42-940D92824544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07/7/12/main">
    <mc:Choice Requires="p14">
      <p:transition spd="slow" p14:dur="5000" advClick="0" advTm="0">
        <p:fade/>
      </p:transition>
    </mc:Choice>
    <mc:Fallback xmlns="">
      <p:transition xmlns:p14="http://schemas.microsoft.com/office/powerpoint/2007/7/12/main" spd="slow" advClick="0" advTm="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Mój dom-moja okolica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 smtClean="0"/>
              <a:t>„wybitne osobistości naszej gminy”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07/7/12/main" val="273631966"/>
      </p:ext>
    </p:extLst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5000" advClick="0" advTm="0">
        <p:fade/>
      </p:transition>
    </mc:Choice>
    <mc:Fallback xmlns="">
      <p:transition xmlns:p14="http://schemas.microsoft.com/office/powerpoint/2007/7/12/main" spd="slow" advClick="0" advTm="0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ZS w Baborowie</a:t>
            </a:r>
            <a:endParaRPr lang="pl-P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07/7/12/main" val="3611603434"/>
      </p:ext>
    </p:extLst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5000" advClick="0" advTm="0">
        <p:fade/>
      </p:transition>
    </mc:Choice>
    <mc:Fallback xmlns="">
      <p:transition xmlns:p14="http://schemas.microsoft.com/office/powerpoint/2007/7/12/main" spd="slow" advClick="0" advTm="0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78" y="500042"/>
            <a:ext cx="2743200" cy="1162050"/>
          </a:xfrm>
        </p:spPr>
        <p:txBody>
          <a:bodyPr/>
          <a:lstStyle/>
          <a:p>
            <a:pPr algn="ctr"/>
            <a:r>
              <a:rPr lang="pl-PL" sz="4000" dirty="0" smtClean="0"/>
              <a:t>Nasza grupa</a:t>
            </a:r>
            <a:endParaRPr lang="pl-PL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dirty="0" smtClean="0"/>
              <a:t>- </a:t>
            </a:r>
            <a:r>
              <a:rPr lang="pl-PL" sz="1600" dirty="0" smtClean="0"/>
              <a:t>Kasia Hołda</a:t>
            </a:r>
            <a:br>
              <a:rPr lang="pl-PL" sz="1600" dirty="0" smtClean="0"/>
            </a:br>
            <a:r>
              <a:rPr lang="pl-PL" sz="1600" dirty="0" smtClean="0"/>
              <a:t>- Angelika Nieradka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- Magda Ciupka</a:t>
            </a:r>
            <a:br>
              <a:rPr lang="pl-PL" dirty="0" smtClean="0"/>
            </a:br>
            <a:r>
              <a:rPr lang="pl-PL" dirty="0" smtClean="0"/>
              <a:t>- Dominika Dańków</a:t>
            </a:r>
            <a:br>
              <a:rPr lang="pl-PL" dirty="0" smtClean="0"/>
            </a:br>
            <a:r>
              <a:rPr lang="pl-PL" dirty="0" smtClean="0"/>
              <a:t>- Edyta Hajduk</a:t>
            </a:r>
            <a:br>
              <a:rPr lang="pl-PL" dirty="0" smtClean="0"/>
            </a:br>
            <a:r>
              <a:rPr lang="pl-PL" dirty="0" smtClean="0"/>
              <a:t>- Patrycja Wal</a:t>
            </a:r>
            <a:br>
              <a:rPr lang="pl-PL" dirty="0" smtClean="0"/>
            </a:br>
            <a:r>
              <a:rPr lang="pl-PL" dirty="0" smtClean="0"/>
              <a:t>- Aneta Kazimierów</a:t>
            </a:r>
            <a:br>
              <a:rPr lang="pl-PL" dirty="0" smtClean="0"/>
            </a:br>
            <a:r>
              <a:rPr lang="pl-PL" dirty="0" smtClean="0"/>
              <a:t>- Krysia Pietrzkiewicz</a:t>
            </a:r>
            <a:br>
              <a:rPr lang="pl-PL" dirty="0" smtClean="0"/>
            </a:br>
            <a:r>
              <a:rPr lang="pl-PL" dirty="0" smtClean="0"/>
              <a:t>- Kamila Grek</a:t>
            </a:r>
            <a:br>
              <a:rPr lang="pl-PL" dirty="0" smtClean="0"/>
            </a:br>
            <a:r>
              <a:rPr lang="pl-PL" dirty="0" smtClean="0"/>
              <a:t>- Gosia Jarno</a:t>
            </a:r>
            <a:br>
              <a:rPr lang="pl-PL" dirty="0" smtClean="0"/>
            </a:br>
            <a:r>
              <a:rPr lang="pl-PL" dirty="0" smtClean="0"/>
              <a:t>- Natalia Sowa</a:t>
            </a:r>
            <a:br>
              <a:rPr lang="pl-PL" dirty="0" smtClean="0"/>
            </a:br>
            <a:r>
              <a:rPr lang="pl-PL" dirty="0" smtClean="0"/>
              <a:t>- Monika Janiszewska</a:t>
            </a:r>
            <a:br>
              <a:rPr lang="pl-PL" dirty="0" smtClean="0"/>
            </a:br>
            <a:r>
              <a:rPr lang="pl-PL" dirty="0" smtClean="0"/>
              <a:t>-Ewelina Fijołek</a:t>
            </a:r>
            <a:br>
              <a:rPr lang="pl-PL" dirty="0" smtClean="0"/>
            </a:br>
            <a:r>
              <a:rPr lang="pl-PL" dirty="0" smtClean="0"/>
              <a:t>- Dominik Kwiatkowski</a:t>
            </a:r>
            <a:br>
              <a:rPr lang="pl-PL" dirty="0" smtClean="0"/>
            </a:br>
            <a:r>
              <a:rPr lang="pl-PL" dirty="0" smtClean="0"/>
              <a:t>- Adam Chamczyk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Opiekun:</a:t>
            </a:r>
            <a:br>
              <a:rPr lang="pl-PL" dirty="0" smtClean="0"/>
            </a:br>
            <a:r>
              <a:rPr lang="pl-PL" dirty="0" smtClean="0"/>
              <a:t>               </a:t>
            </a:r>
            <a:r>
              <a:rPr lang="pl-PL" dirty="0" smtClean="0"/>
              <a:t>- Mgr </a:t>
            </a:r>
            <a:r>
              <a:rPr lang="pl-PL" dirty="0" smtClean="0"/>
              <a:t>Bogumiła Waga</a:t>
            </a:r>
            <a:endParaRPr lang="pl-P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3575050" y="2045494"/>
            <a:ext cx="5111750" cy="3833812"/>
          </a:xfrm>
        </p:spPr>
      </p:pic>
    </p:spTree>
    <p:extLst>
      <p:ext uri="{BB962C8B-B14F-4D97-AF65-F5344CB8AC3E}">
        <p14:creationId xmlns:p14="http://schemas.microsoft.com/office/powerpoint/2007/7/12/main" val="231019002"/>
      </p:ext>
    </p:extLst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5000" advClick="0" advTm="0">
        <p:fade/>
      </p:transition>
    </mc:Choice>
    <mc:Fallback xmlns="">
      <p:transition xmlns:p14="http://schemas.microsoft.com/office/powerpoint/2007/7/12/main" spd="slow" advClick="0" advTm="0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dirty="0" smtClean="0"/>
              <a:t>Trasa przejazdu do rodzinnych </a:t>
            </a:r>
            <a:r>
              <a:rPr lang="pl-PL" sz="4000" dirty="0" smtClean="0"/>
              <a:t>miejscowości </a:t>
            </a:r>
            <a:r>
              <a:rPr lang="pl-PL" sz="4000" dirty="0" smtClean="0"/>
              <a:t>naszych „Trzech Wielkich”</a:t>
            </a:r>
            <a:endParaRPr lang="pl-PL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457200" y="1962804"/>
            <a:ext cx="8229600" cy="4334155"/>
          </a:xfrm>
        </p:spPr>
      </p:pic>
    </p:spTree>
    <p:extLst>
      <p:ext uri="{BB962C8B-B14F-4D97-AF65-F5344CB8AC3E}">
        <p14:creationId xmlns:p14="http://schemas.microsoft.com/office/powerpoint/2007/7/12/main" val="3694635043"/>
      </p:ext>
    </p:extLst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5000" advClick="0" advTm="0">
        <p:fade/>
      </p:transition>
    </mc:Choice>
    <mc:Fallback xmlns="">
      <p:transition xmlns:p14="http://schemas.microsoft.com/office/powerpoint/2007/7/12/main" spd="slow" advClick="0" advTm="0">
        <p:fade/>
      </p:transition>
    </mc:Fallback>
  </mc:AlternateContent>
  <p:timing>
    <p:tnLst>
      <p:par>
        <p:cTn xmlns:p14="http://schemas.microsoft.com/office/powerpoint/2007/7/12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07/7/7/main" val="04617B" mc:Ignorable=""/>
      </a:dk2>
      <a:lt2>
        <a:srgbClr xmlns:mc="http://schemas.openxmlformats.org/markup-compatibility/2006" xmlns:a14="http://schemas.microsoft.com/office/drawing/2007/7/7/main" val="DBF5F9" mc:Ignorable=""/>
      </a:lt2>
      <a:accent1>
        <a:srgbClr xmlns:mc="http://schemas.openxmlformats.org/markup-compatibility/2006" xmlns:a14="http://schemas.microsoft.com/office/drawing/2007/7/7/main" val="0F6FC6" mc:Ignorable=""/>
      </a:accent1>
      <a:accent2>
        <a:srgbClr xmlns:mc="http://schemas.openxmlformats.org/markup-compatibility/2006" xmlns:a14="http://schemas.microsoft.com/office/drawing/2007/7/7/main" val="009DD9" mc:Ignorable=""/>
      </a:accent2>
      <a:accent3>
        <a:srgbClr xmlns:mc="http://schemas.openxmlformats.org/markup-compatibility/2006" xmlns:a14="http://schemas.microsoft.com/office/drawing/2007/7/7/main" val="0BD0D9" mc:Ignorable=""/>
      </a:accent3>
      <a:accent4>
        <a:srgbClr xmlns:mc="http://schemas.openxmlformats.org/markup-compatibility/2006" xmlns:a14="http://schemas.microsoft.com/office/drawing/2007/7/7/main" val="10CF9B" mc:Ignorable=""/>
      </a:accent4>
      <a:accent5>
        <a:srgbClr xmlns:mc="http://schemas.openxmlformats.org/markup-compatibility/2006" xmlns:a14="http://schemas.microsoft.com/office/drawing/2007/7/7/main" val="7CCA62" mc:Ignorable=""/>
      </a:accent5>
      <a:accent6>
        <a:srgbClr xmlns:mc="http://schemas.openxmlformats.org/markup-compatibility/2006" xmlns:a14="http://schemas.microsoft.com/office/drawing/2007/7/7/main" val="A5C249" mc:Ignorable=""/>
      </a:accent6>
      <a:hlink>
        <a:srgbClr xmlns:mc="http://schemas.openxmlformats.org/markup-compatibility/2006" xmlns:a14="http://schemas.microsoft.com/office/drawing/2007/7/7/main" val="E2D700" mc:Ignorable=""/>
      </a:hlink>
      <a:folHlink>
        <a:srgbClr xmlns:mc="http://schemas.openxmlformats.org/markup-compatibility/2006" xmlns:a14="http://schemas.microsoft.com/office/drawing/2007/7/7/main" val="85DFD0" mc:Ignorable="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2010-05-13T08:57:00Z</outs:dateTime>
      <outs:isPinned>true</outs:isPinned>
    </outs:relatedDate>
    <outs:relatedDate>
      <outs:type>2</outs:type>
      <outs:displayName>Created</outs:displayName>
      <outs:dateTime>2010-05-12T13:30:00Z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dominik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dominik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E37A545A-FEB2-451E-973F-F6AD216C9694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27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Flow</vt:lpstr>
      <vt:lpstr>Mój dom-moja okolica</vt:lpstr>
      <vt:lpstr>ZS w Baborowie</vt:lpstr>
      <vt:lpstr>Nasza grupa</vt:lpstr>
      <vt:lpstr>Trasa przejazdu do rodzinnych miejscowości naszych „Trzech Wielkich”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Mój dom-moja okolica</dc:title>
  <dc:creator>dominik</dc:creator>
  <cp:lastModifiedBy>dominik</cp:lastModifiedBy>
  <cp:revision>6</cp:revision>
  <dcterms:created xsi:type="dcterms:W3CDTF">2010-05-12T13:30:00Z</dcterms:created>
  <dcterms:modified xsi:type="dcterms:W3CDTF">2010-05-13T09:34:03Z</dcterms:modified>
</cp:coreProperties>
</file>